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l505" initials="a" lastIdx="1" clrIdx="0">
    <p:extLst>
      <p:ext uri="{19B8F6BF-5375-455C-9EA6-DF929625EA0E}">
        <p15:presenceInfo xmlns:p15="http://schemas.microsoft.com/office/powerpoint/2012/main" userId="arl505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4573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717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9522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6206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57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49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05826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6483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820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5211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1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63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Arcade Application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Alec Levin</a:t>
            </a:r>
          </a:p>
          <a:p>
            <a:r>
              <a:rPr lang="en-US" sz="1600" dirty="0"/>
              <a:t>i</a:t>
            </a:r>
            <a:r>
              <a:rPr lang="en-US" sz="1600" dirty="0" smtClean="0"/>
              <a:t>n </a:t>
            </a:r>
            <a:r>
              <a:rPr lang="en-US" sz="1600" dirty="0"/>
              <a:t>c</a:t>
            </a:r>
            <a:r>
              <a:rPr lang="en-US" sz="1600" dirty="0" smtClean="0"/>
              <a:t>ollaboration with: Eric Mott</a:t>
            </a:r>
          </a:p>
        </p:txBody>
      </p:sp>
    </p:spTree>
    <p:extLst>
      <p:ext uri="{BB962C8B-B14F-4D97-AF65-F5344CB8AC3E}">
        <p14:creationId xmlns:p14="http://schemas.microsoft.com/office/powerpoint/2010/main" val="2141738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Android devices have many different capabilities that a developer can take advantage of, such as:</a:t>
            </a:r>
          </a:p>
          <a:p>
            <a:pPr lvl="1"/>
            <a:r>
              <a:rPr lang="en-US" dirty="0" smtClean="0"/>
              <a:t>Gyroscope</a:t>
            </a:r>
          </a:p>
          <a:p>
            <a:pPr lvl="1"/>
            <a:r>
              <a:rPr lang="en-US" dirty="0" smtClean="0"/>
              <a:t>Accelerometer</a:t>
            </a:r>
          </a:p>
          <a:p>
            <a:pPr lvl="1"/>
            <a:r>
              <a:rPr lang="en-US" dirty="0" smtClean="0"/>
              <a:t>GPS</a:t>
            </a:r>
          </a:p>
          <a:p>
            <a:pPr lvl="1"/>
            <a:r>
              <a:rPr lang="en-US" dirty="0" smtClean="0"/>
              <a:t>Camera</a:t>
            </a:r>
          </a:p>
          <a:p>
            <a:pPr lvl="1"/>
            <a:r>
              <a:rPr lang="en-US" dirty="0" smtClean="0"/>
              <a:t>Microphone</a:t>
            </a:r>
          </a:p>
          <a:p>
            <a:pPr lvl="1"/>
            <a:r>
              <a:rPr lang="en-US" dirty="0" smtClean="0"/>
              <a:t>Internet Connectivity (Cloud API’s)</a:t>
            </a:r>
          </a:p>
          <a:p>
            <a:r>
              <a:rPr lang="en-US" dirty="0" smtClean="0"/>
              <a:t>The question I faced: what sort of application might allow me to gain experience using as many of these features as possible in a fun way?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60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single Arcade Style application that allows a user to pick an activity from a suite of games</a:t>
            </a:r>
          </a:p>
        </p:txBody>
      </p:sp>
    </p:spTree>
    <p:extLst>
      <p:ext uri="{BB962C8B-B14F-4D97-AF65-F5344CB8AC3E}">
        <p14:creationId xmlns:p14="http://schemas.microsoft.com/office/powerpoint/2010/main" val="77336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129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 simple ball-in-hole type game</a:t>
            </a:r>
          </a:p>
          <a:p>
            <a:r>
              <a:rPr lang="en-US" dirty="0" smtClean="0"/>
              <a:t>A voice modulator</a:t>
            </a:r>
          </a:p>
          <a:p>
            <a:r>
              <a:rPr lang="en-US" dirty="0" smtClean="0"/>
              <a:t>A vertical platform game (Doodle Jump)</a:t>
            </a:r>
          </a:p>
          <a:p>
            <a:r>
              <a:rPr lang="en-US" dirty="0"/>
              <a:t>One or more simple games</a:t>
            </a:r>
          </a:p>
          <a:p>
            <a:pPr lvl="1"/>
            <a:r>
              <a:rPr lang="en-US" dirty="0"/>
              <a:t>Two person tic-tac-toe</a:t>
            </a:r>
          </a:p>
          <a:p>
            <a:pPr lvl="1"/>
            <a:r>
              <a:rPr lang="en-US" dirty="0"/>
              <a:t>Minesweeper</a:t>
            </a:r>
          </a:p>
          <a:p>
            <a:pPr lvl="1"/>
            <a:r>
              <a:rPr lang="en-US" dirty="0"/>
              <a:t>Tetris</a:t>
            </a:r>
          </a:p>
          <a:p>
            <a:pPr lvl="1"/>
            <a:r>
              <a:rPr lang="en-US" dirty="0" smtClean="0"/>
              <a:t>2048</a:t>
            </a:r>
          </a:p>
          <a:p>
            <a:r>
              <a:rPr lang="en-US" dirty="0" smtClean="0"/>
              <a:t>Individual user identities through Google accounts</a:t>
            </a:r>
          </a:p>
          <a:p>
            <a:r>
              <a:rPr lang="en-US" dirty="0" smtClean="0"/>
              <a:t>Fun and relevant Statistics such as how long each user has played each game or their high scores</a:t>
            </a:r>
          </a:p>
        </p:txBody>
      </p:sp>
    </p:spTree>
    <p:extLst>
      <p:ext uri="{BB962C8B-B14F-4D97-AF65-F5344CB8AC3E}">
        <p14:creationId xmlns:p14="http://schemas.microsoft.com/office/powerpoint/2010/main" val="352445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Device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Android 5.0</a:t>
            </a:r>
          </a:p>
          <a:p>
            <a:r>
              <a:rPr lang="en-US" dirty="0" smtClean="0"/>
              <a:t>Gyroscope and/or Accelerometer depending on implementation</a:t>
            </a:r>
          </a:p>
          <a:p>
            <a:r>
              <a:rPr lang="en-US" dirty="0" smtClean="0"/>
              <a:t>Camera</a:t>
            </a:r>
          </a:p>
          <a:p>
            <a:r>
              <a:rPr lang="en-US" dirty="0" smtClean="0"/>
              <a:t>Microphone</a:t>
            </a:r>
          </a:p>
          <a:p>
            <a:r>
              <a:rPr lang="en-US" dirty="0" smtClean="0"/>
              <a:t>Internet</a:t>
            </a:r>
          </a:p>
          <a:p>
            <a:r>
              <a:rPr lang="en-US" dirty="0" smtClean="0"/>
              <a:t>Size Estimate: 5 MB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98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34384" y="2216748"/>
            <a:ext cx="4352925" cy="326469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Rough Draft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96400" y="1503007"/>
            <a:ext cx="2057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Within one main vertical layout:</a:t>
            </a:r>
          </a:p>
          <a:p>
            <a:endParaRPr lang="en-US" dirty="0"/>
          </a:p>
          <a:p>
            <a:r>
              <a:rPr lang="en-US" dirty="0" smtClean="0"/>
              <a:t>A text view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Vertical Scroll View of game Buttons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Horizontal Linear Layout of Stats and Log Out button on bottom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0779" y="2225919"/>
            <a:ext cx="4352544" cy="32644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8265" y="1353622"/>
            <a:ext cx="3264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view: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78500" y="5934670"/>
            <a:ext cx="467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NOTE: Upon clicking a game, a toast message will appear to tell the user, “press the back button to return to the home screen”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356100" y="3714560"/>
            <a:ext cx="11430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682203" y="1353622"/>
            <a:ext cx="3264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View after signing in: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80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Planned 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Week 1 (3/12-3/16): First App (simple)</a:t>
            </a:r>
          </a:p>
          <a:p>
            <a:r>
              <a:rPr lang="en-US" dirty="0" smtClean="0"/>
              <a:t>Weeks 2-3 (3/19-3/30): Second App (implement Unity)</a:t>
            </a:r>
          </a:p>
          <a:p>
            <a:r>
              <a:rPr lang="en-US" dirty="0" smtClean="0"/>
              <a:t>Weeks 4-5 (4/2-4/13): Third App (exploration)</a:t>
            </a:r>
          </a:p>
          <a:p>
            <a:r>
              <a:rPr lang="en-US" dirty="0" smtClean="0"/>
              <a:t>Week 6-7 (4/16-4/27): Combine games into </a:t>
            </a:r>
            <a:r>
              <a:rPr lang="en-US" dirty="0"/>
              <a:t>single app, </a:t>
            </a:r>
            <a:r>
              <a:rPr lang="en-US" dirty="0" smtClean="0"/>
              <a:t>implement </a:t>
            </a:r>
            <a:r>
              <a:rPr lang="en-US" dirty="0"/>
              <a:t>support for individual users (connect to Google Accounts</a:t>
            </a:r>
            <a:r>
              <a:rPr lang="en-US" dirty="0" smtClean="0"/>
              <a:t>),  create lobby, create statistics page</a:t>
            </a:r>
          </a:p>
          <a:p>
            <a:r>
              <a:rPr lang="en-US" dirty="0" smtClean="0"/>
              <a:t>Week 8 (4/30-5/4): Testing/Final Touches</a:t>
            </a:r>
          </a:p>
        </p:txBody>
      </p:sp>
    </p:spTree>
    <p:extLst>
      <p:ext uri="{BB962C8B-B14F-4D97-AF65-F5344CB8AC3E}">
        <p14:creationId xmlns:p14="http://schemas.microsoft.com/office/powerpoint/2010/main" val="406917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Deliverables and End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Realistically: An </a:t>
            </a:r>
            <a:r>
              <a:rPr lang="en-US" dirty="0" smtClean="0"/>
              <a:t>app with multiple games of different levels of complexity that take advantage of multiple phone features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Key components of the end product:</a:t>
            </a:r>
            <a:endParaRPr lang="en-US" dirty="0" smtClean="0"/>
          </a:p>
          <a:p>
            <a:pPr lvl="1"/>
            <a:r>
              <a:rPr lang="en-US" dirty="0" smtClean="0"/>
              <a:t>Fully usable</a:t>
            </a:r>
            <a:endParaRPr lang="en-US" dirty="0" smtClean="0"/>
          </a:p>
          <a:p>
            <a:pPr lvl="1"/>
            <a:r>
              <a:rPr lang="en-US" dirty="0" smtClean="0"/>
              <a:t>Aesthetically pleasing with clear design intent</a:t>
            </a:r>
          </a:p>
          <a:p>
            <a:pPr lvl="1"/>
            <a:r>
              <a:rPr lang="en-US" dirty="0" smtClean="0"/>
              <a:t>Easy to use for the user</a:t>
            </a:r>
            <a:endParaRPr lang="en-US" dirty="0" smtClean="0"/>
          </a:p>
          <a:p>
            <a:pPr lvl="2"/>
            <a:r>
              <a:rPr lang="en-US" dirty="0" smtClean="0"/>
              <a:t>No one cares what I make unless they can easily use it themselves</a:t>
            </a:r>
          </a:p>
          <a:p>
            <a:pPr lvl="3"/>
            <a:r>
              <a:rPr lang="en-US" dirty="0" smtClean="0"/>
              <a:t>Speed is important</a:t>
            </a:r>
          </a:p>
          <a:p>
            <a:pPr lvl="3"/>
            <a:r>
              <a:rPr lang="en-US" dirty="0" smtClean="0"/>
              <a:t>Implementing “cool” or “exciting” features doesn’t matter if the underlying app doesn’t function properly, thus I will focus on first achieving a minimum viable product for each game</a:t>
            </a:r>
          </a:p>
        </p:txBody>
      </p:sp>
    </p:spTree>
    <p:extLst>
      <p:ext uri="{BB962C8B-B14F-4D97-AF65-F5344CB8AC3E}">
        <p14:creationId xmlns:p14="http://schemas.microsoft.com/office/powerpoint/2010/main" val="335858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387</Words>
  <Application>Microsoft Office PowerPoint</Application>
  <PresentationFormat>Widescreen</PresentationFormat>
  <Paragraphs>61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Mesh</vt:lpstr>
      <vt:lpstr>Office Theme</vt:lpstr>
      <vt:lpstr>Arcade Application</vt:lpstr>
      <vt:lpstr>Motivation</vt:lpstr>
      <vt:lpstr>Pitch</vt:lpstr>
      <vt:lpstr>Specific Features</vt:lpstr>
      <vt:lpstr>Device Requirements</vt:lpstr>
      <vt:lpstr>Rough Draft</vt:lpstr>
      <vt:lpstr>Planned Timeline</vt:lpstr>
      <vt:lpstr>Expected Deliverables and End Product</vt:lpstr>
    </vt:vector>
  </TitlesOfParts>
  <Company>Humboldt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Arcade Application</dc:title>
  <dc:creator>arl505</dc:creator>
  <cp:lastModifiedBy>arl505</cp:lastModifiedBy>
  <cp:revision>9</cp:revision>
  <dcterms:created xsi:type="dcterms:W3CDTF">2018-03-07T00:34:52Z</dcterms:created>
  <dcterms:modified xsi:type="dcterms:W3CDTF">2018-03-07T03:50:58Z</dcterms:modified>
</cp:coreProperties>
</file>

<file path=docProps/thumbnail.jpeg>
</file>